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o-R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48" autoAdjust="0"/>
  </p:normalViewPr>
  <p:slideViewPr>
    <p:cSldViewPr>
      <p:cViewPr varScale="1">
        <p:scale>
          <a:sx n="82" d="100"/>
          <a:sy n="82" d="100"/>
        </p:scale>
        <p:origin x="14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025-50FB-4682-B389-CD6EAC6F6619}" type="datetimeFigureOut">
              <a:rPr lang="ro-RO" smtClean="0"/>
              <a:t>15.07.2017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04-028B-4D83-ACBD-BD88B8DE54C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17368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025-50FB-4682-B389-CD6EAC6F6619}" type="datetimeFigureOut">
              <a:rPr lang="ro-RO" smtClean="0"/>
              <a:t>15.07.2017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04-028B-4D83-ACBD-BD88B8DE54C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75231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025-50FB-4682-B389-CD6EAC6F6619}" type="datetimeFigureOut">
              <a:rPr lang="ro-RO" smtClean="0"/>
              <a:t>15.07.2017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04-028B-4D83-ACBD-BD88B8DE54C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844130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025-50FB-4682-B389-CD6EAC6F6619}" type="datetimeFigureOut">
              <a:rPr lang="ro-RO" smtClean="0"/>
              <a:t>15.07.2017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04-028B-4D83-ACBD-BD88B8DE54C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390590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025-50FB-4682-B389-CD6EAC6F6619}" type="datetimeFigureOut">
              <a:rPr lang="ro-RO" smtClean="0"/>
              <a:t>15.07.2017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04-028B-4D83-ACBD-BD88B8DE54C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06726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025-50FB-4682-B389-CD6EAC6F6619}" type="datetimeFigureOut">
              <a:rPr lang="ro-RO" smtClean="0"/>
              <a:t>15.07.2017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04-028B-4D83-ACBD-BD88B8DE54C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83527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025-50FB-4682-B389-CD6EAC6F6619}" type="datetimeFigureOut">
              <a:rPr lang="ro-RO" smtClean="0"/>
              <a:t>15.07.2017</a:t>
            </a:fld>
            <a:endParaRPr lang="ro-R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04-028B-4D83-ACBD-BD88B8DE54C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93297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025-50FB-4682-B389-CD6EAC6F6619}" type="datetimeFigureOut">
              <a:rPr lang="ro-RO" smtClean="0"/>
              <a:t>15.07.2017</a:t>
            </a:fld>
            <a:endParaRPr lang="ro-R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04-028B-4D83-ACBD-BD88B8DE54C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40906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025-50FB-4682-B389-CD6EAC6F6619}" type="datetimeFigureOut">
              <a:rPr lang="ro-RO" smtClean="0"/>
              <a:t>15.07.2017</a:t>
            </a:fld>
            <a:endParaRPr lang="ro-R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04-028B-4D83-ACBD-BD88B8DE54C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91381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025-50FB-4682-B389-CD6EAC6F6619}" type="datetimeFigureOut">
              <a:rPr lang="ro-RO" smtClean="0"/>
              <a:t>15.07.2017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04-028B-4D83-ACBD-BD88B8DE54C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92715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DF025-50FB-4682-B389-CD6EAC6F6619}" type="datetimeFigureOut">
              <a:rPr lang="ro-RO" smtClean="0"/>
              <a:t>15.07.2017</a:t>
            </a:fld>
            <a:endParaRPr lang="ro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91C04-028B-4D83-ACBD-BD88B8DE54C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670669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DF025-50FB-4682-B389-CD6EAC6F6619}" type="datetimeFigureOut">
              <a:rPr lang="ro-RO" smtClean="0"/>
              <a:t>15.07.2017</a:t>
            </a:fld>
            <a:endParaRPr lang="ro-R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91C04-028B-4D83-ACBD-BD88B8DE54CF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417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cid:D850C84F74864B6E84219FDDA5081BC5@DenisPC" TargetMode="External"/><Relationship Id="rId7" Type="http://schemas.openxmlformats.org/officeDocument/2006/relationships/image" Target="../media/image26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cid:C8C31903EF2C4E578327BAE780CBB075@DenisPC" TargetMode="Externa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83" y="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ro-RO" b="1" dirty="0"/>
              <a:t>Erasmus 2016-2017</a:t>
            </a:r>
            <a:br>
              <a:rPr lang="ro-RO" dirty="0"/>
            </a:br>
            <a:r>
              <a:rPr lang="ro-RO" sz="3200" dirty="0"/>
              <a:t>Baltariu Claudiu-Ionut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o-RO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4509120" cy="3006080"/>
          </a:xfrm>
          <a:prstGeom prst="rect">
            <a:avLst/>
          </a:prstGeom>
        </p:spPr>
      </p:pic>
      <p:pic>
        <p:nvPicPr>
          <p:cNvPr id="1027" name="Picture 3" descr="D:\poze Erasmus\memorabile\Poze Erasmus\FB_IMG_149922643159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120" y="1542281"/>
            <a:ext cx="4634879" cy="303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poze Erasmus\memorabile\Poze Erasmus\FB_IMG_149922596831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" y="4577382"/>
            <a:ext cx="3420927" cy="228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poze Erasmus\memorabile\Poze Erasmus\IMG_20170520_1708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540" y="4562872"/>
            <a:ext cx="2361595" cy="23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poze Erasmus\memorabile\Poze Erasmus\IMG_20170521_1255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4" y="4562872"/>
            <a:ext cx="3347865" cy="229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8640"/>
            <a:ext cx="1296144" cy="126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23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Caminele pentru studenti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/>
              <a:t>   Campus dorm                                 Spinut Dorm</a:t>
            </a:r>
          </a:p>
        </p:txBody>
      </p:sp>
      <p:pic>
        <p:nvPicPr>
          <p:cNvPr id="4" name="66CA54CB-2932-425C-9B63-C7FE20E75942" descr="cid:D850C84F74864B6E84219FDDA5081BC5@DenisPC"/>
          <p:cNvPicPr/>
          <p:nvPr/>
        </p:nvPicPr>
        <p:blipFill>
          <a:blip r:embed="rId2" r:link="rId3" cstate="print"/>
          <a:srcRect/>
          <a:stretch>
            <a:fillRect/>
          </a:stretch>
        </p:blipFill>
        <p:spPr bwMode="auto">
          <a:xfrm>
            <a:off x="-10764" y="2420888"/>
            <a:ext cx="465477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D4EA0F6E-1039-4C5C-80B3-5E366FD45E59" descr="cid:C8C31903EF2C4E578327BAE780CBB075@DenisPC"/>
          <p:cNvPicPr/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-1" y="4775398"/>
            <a:ext cx="4644009" cy="2082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Imagine similară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20889"/>
            <a:ext cx="4211960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t-ec.bstatic.com/images/hotel/max1024x768/344/3443696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75398"/>
            <a:ext cx="4316372" cy="208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774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Hrana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o-RO" dirty="0"/>
              <a:t>Universitatea din Split le oferta studentilor un card(X Card) pe care il poti folosi sa obtii reduceri la cantinele din oras.</a:t>
            </a:r>
          </a:p>
          <a:p>
            <a:r>
              <a:rPr lang="ro-RO" dirty="0"/>
              <a:t>Se aloca pe card 100 euro lunar, putand fi folositi la cantinele studentesti din oras. De exemplu pentru o masa care inlude un fel de mancare(piept de pui cu cartofi prajiti), salata, paine, un desert la alegere(fructe, prajituri), o sticla de apa si o supa, platesti in jur de 1.5 euro(7 lei), folosind acest card. </a:t>
            </a:r>
          </a:p>
          <a:p>
            <a:endParaRPr lang="ro-RO" dirty="0"/>
          </a:p>
          <a:p>
            <a:endParaRPr lang="ro-RO" dirty="0"/>
          </a:p>
          <a:p>
            <a:endParaRPr lang="ro-RO" dirty="0"/>
          </a:p>
          <a:p>
            <a:endParaRPr lang="ro-RO" dirty="0"/>
          </a:p>
          <a:p>
            <a:pPr marL="0" indent="0">
              <a:buNone/>
            </a:pPr>
            <a:r>
              <a:rPr lang="ro-RO" dirty="0"/>
              <a:t> </a:t>
            </a:r>
          </a:p>
          <a:p>
            <a:endParaRPr lang="ro-RO" dirty="0"/>
          </a:p>
        </p:txBody>
      </p:sp>
      <p:pic>
        <p:nvPicPr>
          <p:cNvPr id="10242" name="Picture 2" descr="D:\Picture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4293096"/>
            <a:ext cx="4392488" cy="241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494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8194" name="Picture 2" descr="D:\poze Erasmus\facultate\Facultate Croatia\9091IMG_47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0" y="0"/>
            <a:ext cx="91399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785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o-RO" dirty="0"/>
              <a:t>Pentru calatoria Romania-Croatia, din Constanta pana in Split, am optat pentru transportul cu un autovehicul. Am fost 2 persoane, costul total a fost de 340 de euro, 170 euro de persoana, cu tot cu combustibil si taxele drumului.</a:t>
            </a:r>
          </a:p>
          <a:p>
            <a:r>
              <a:rPr lang="ro-RO" dirty="0"/>
              <a:t>Pentru intoarcerea acasa din Split pana in Constanta, am ales sa calatoresc cu avionul, biletul costandu-ma 85 de euro, fara bagaj de cala. Bagajul l-am trimis prin posta cu Eurosender, platind 20 de euro pentru 20 de kg.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o-RO" dirty="0"/>
              <a:t>Transport</a:t>
            </a:r>
          </a:p>
        </p:txBody>
      </p:sp>
    </p:spTree>
    <p:extLst>
      <p:ext uri="{BB962C8B-B14F-4D97-AF65-F5344CB8AC3E}">
        <p14:creationId xmlns:p14="http://schemas.microsoft.com/office/powerpoint/2010/main" val="2479711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z="5400" b="1" dirty="0"/>
              <a:t>Excursii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o-RO" b="1" dirty="0"/>
              <a:t>Makarska</a:t>
            </a:r>
          </a:p>
        </p:txBody>
      </p:sp>
      <p:pic>
        <p:nvPicPr>
          <p:cNvPr id="11269" name="Picture 5" descr="D:\poze Erasmus\excursii\Biovoko-Makarska\IMG_20170501_1903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16832"/>
            <a:ext cx="9144000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7786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poze Erasmus\excursii\Biovoko-Makarska\IMG_20170501_201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" y="0"/>
            <a:ext cx="50756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poze Erasmus\excursii\Biovoko-Makarska\IMG_20170501_1529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372" y="15237"/>
            <a:ext cx="3940628" cy="333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D:\poze Erasmus\excursii\Biovoko-Makarska\IMG-20170501-WA00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373" y="3645024"/>
            <a:ext cx="3940628" cy="321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845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Trogir, Croatia</a:t>
            </a:r>
          </a:p>
        </p:txBody>
      </p:sp>
      <p:pic>
        <p:nvPicPr>
          <p:cNvPr id="13314" name="Picture 2" descr="D:\poze Erasmus\excursii\Trogir\IMG_20170430_1348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02539"/>
            <a:ext cx="2304256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poze Erasmus\excursii\Trogir\IMG_20170430_1421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402539"/>
            <a:ext cx="2700000" cy="30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D:\poze Erasmus\excursii\Trogir\IMG_20170430_1425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12775"/>
            <a:ext cx="2304256" cy="30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D:\poze Erasmus\excursii\Trogir\IMG_20170430_1140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60" y="4894156"/>
            <a:ext cx="226264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D:\poze Erasmus\excursii\Trogir\IMG_20170430_15185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894156"/>
            <a:ext cx="262799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D:\poze Erasmus\excursii\Trogir\IMG_20170430_11383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179" y="4894156"/>
            <a:ext cx="2299277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008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Sarajevo, Bosnia</a:t>
            </a:r>
          </a:p>
        </p:txBody>
      </p:sp>
      <p:pic>
        <p:nvPicPr>
          <p:cNvPr id="14338" name="Picture 2" descr="D:\poze Erasmus\excursii\Sarajevo, Mostar\FB_IMG_14935081453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4824"/>
            <a:ext cx="4416491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poze Erasmus\excursii\Sarajevo, Mostar\IMG_20170401_1149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91" y="1844824"/>
            <a:ext cx="472750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:\poze Erasmus\excursii\Sarajevo, Mostar\IMG_20170401_1542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91" y="3644824"/>
            <a:ext cx="4727509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D:\poze Erasmus\excursii\Sarajevo, Mostar\IMG_20170402_1531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321" y="5444824"/>
            <a:ext cx="4723679" cy="14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950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Pula, Croatia</a:t>
            </a:r>
          </a:p>
        </p:txBody>
      </p:sp>
      <p:pic>
        <p:nvPicPr>
          <p:cNvPr id="15362" name="Picture 2" descr="D:\poze Erasmus\excursii\Pula-Rovinj\IMG_20170520_1708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499992" cy="292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D:\poze Erasmus\excursii\Pula-Rovinj\IMG_20170521_1255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51058"/>
            <a:ext cx="4283968" cy="291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D:\poze Erasmus\excursii\Pula-Rovinj\IMG_20170520_1907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101" y="4437112"/>
            <a:ext cx="4555093" cy="24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D:\poze Erasmus\excursii\Pula-Rovinj\IMG_20170521_1153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557232"/>
            <a:ext cx="4283968" cy="230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936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Viata sociala Erasmus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o-RO" dirty="0"/>
              <a:t>Daca va ganditi ca doar o sa calatoriti si o sa studiati, ar trebui sa va ganditi bine din nou. Prin aceasta experienta iti vei face prieteni prin intermediul Erasmus in toate colturile lumii.</a:t>
            </a:r>
          </a:p>
          <a:p>
            <a:r>
              <a:rPr lang="ro-RO" dirty="0"/>
              <a:t>Veti avea parte de activitati sociale, petreceri, excursii, etc.</a:t>
            </a:r>
          </a:p>
          <a:p>
            <a:r>
              <a:rPr lang="ro-RO" dirty="0"/>
              <a:t>In Split, ESN Split se ocupa de organizarea acestor activitati. Tot ei se ocupa de studentii nou veniti, organizand in fiecare saptamana cateva un eveniment Erasmus pentru ei. Cateva exemple: cina internationala, seara rock n roll, seara de film, karaoke, bowling, etc.</a:t>
            </a:r>
          </a:p>
        </p:txBody>
      </p:sp>
    </p:spTree>
    <p:extLst>
      <p:ext uri="{BB962C8B-B14F-4D97-AF65-F5344CB8AC3E}">
        <p14:creationId xmlns:p14="http://schemas.microsoft.com/office/powerpoint/2010/main" val="250622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4704"/>
            <a:ext cx="8229600" cy="1143000"/>
          </a:xfrm>
        </p:spPr>
        <p:txBody>
          <a:bodyPr/>
          <a:lstStyle/>
          <a:p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 dirty="0"/>
          </a:p>
        </p:txBody>
      </p:sp>
      <p:pic>
        <p:nvPicPr>
          <p:cNvPr id="2050" name="Picture 2" descr="http://www.analastminute.ro/fisiere/4/1218544865_croati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6549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16386" name="Picture 2" descr="D:\poze Erasmus\memorabile\Poze Erasmus\FB_IMG_14894209979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9" y="166"/>
            <a:ext cx="9139695" cy="3428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poze Erasmus\memorabile\Poze Erasmus\FB_IMG_14935081506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" y="3429000"/>
            <a:ext cx="913969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034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17410" name="Picture 2" descr="D:\poze Erasmus\memorabile\Poze Erasmus\FB_IMG_14992256474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835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18434" name="Picture 2" descr="D:\poze Erasmus\memorabile\Poze Erasmus\FB_IMG_14992259683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" y="-1"/>
            <a:ext cx="912737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86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19459" name="Picture 3" descr="D:\poze Erasmus\memorabile\Poze Erasmus\received_1020918016313251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8757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D:\poze Erasmus\memorabile\Poze Erasmus\MYXJ_20170312032657_fast~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0680"/>
            <a:ext cx="352839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D:\poze Erasmus\memorabile\Poze Erasmus\MYXJ_20170228172531_sav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100680"/>
            <a:ext cx="495570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D:\poze Erasmus\memorabile\Poze Erasmus\MYXJ_20170223172003_sav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6" y="4293096"/>
            <a:ext cx="495570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D:\poze Erasmus\memorabile\Poze Erasmus\FB_IMG_14935076535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74" y="4293097"/>
            <a:ext cx="3495022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12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Detalii de contact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o-RO" dirty="0"/>
              <a:t>Baltariu Claudiu-Ionut</a:t>
            </a:r>
          </a:p>
          <a:p>
            <a:pPr marL="0" indent="0">
              <a:buNone/>
            </a:pPr>
            <a:r>
              <a:rPr lang="ro-RO" dirty="0"/>
              <a:t>+40748863550</a:t>
            </a:r>
          </a:p>
          <a:p>
            <a:pPr marL="0" indent="0">
              <a:buNone/>
            </a:pPr>
            <a:r>
              <a:rPr lang="ro-RO" dirty="0"/>
              <a:t>justoneromanian@gmail.com</a:t>
            </a:r>
          </a:p>
          <a:p>
            <a:pPr marL="0" indent="0">
              <a:buNone/>
            </a:pP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87969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5121"/>
            <a:ext cx="8229600" cy="1143000"/>
          </a:xfrm>
        </p:spPr>
        <p:txBody>
          <a:bodyPr/>
          <a:lstStyle/>
          <a:p>
            <a:r>
              <a:rPr lang="ro-RO" dirty="0"/>
              <a:t>Split, Croatia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 dirty="0"/>
          </a:p>
        </p:txBody>
      </p:sp>
      <p:pic>
        <p:nvPicPr>
          <p:cNvPr id="3074" name="Picture 2" descr="D:\poze Erasmus\excursii\Split\IMG_20170220_2134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4816116" cy="327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s://www.chasingthedonkey.com/wp-content/uploads/2015/06/Split-Croatia_Silimon-Photojpg-900x5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225" y="1124744"/>
            <a:ext cx="4361776" cy="3277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://calator.org/wp-content/uploads/2015/05/diocletian-palace-split-croatia1-400x2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4" y="4437004"/>
            <a:ext cx="3006258" cy="242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www.naleiayachting.com/wp-content/uploads/2016/10/split-street-me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386531"/>
            <a:ext cx="3168352" cy="245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://croatia.de-weekend.ro/wp-content/uploads/2015/06/split-croatia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19" y="4437004"/>
            <a:ext cx="3008281" cy="2405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259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o-RO" dirty="0"/>
              <a:t>Faculty Of Maritime Studies Split</a:t>
            </a:r>
            <a:br>
              <a:rPr lang="ro-RO" dirty="0"/>
            </a:br>
            <a:r>
              <a:rPr lang="ro-RO" dirty="0"/>
              <a:t>(Pomorski fakultet Split)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16832"/>
            <a:ext cx="5292080" cy="4941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poze Erasmus\facultate\Facultate Croatia\IMG_20170627_1719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71" y="1916832"/>
            <a:ext cx="385192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poze Erasmus\facultate\Facultate Croatia\IMG_20170627_1731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3071" y="4221088"/>
            <a:ext cx="3821476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951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Universitatea din Split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o-RO" dirty="0"/>
              <a:t>	Este localizata in Split, Croatia. A fost fondata in 1974 si este alcatuita din 13 facultati si are 124 programe de studii.</a:t>
            </a:r>
          </a:p>
          <a:p>
            <a:pPr marL="0" indent="0">
              <a:buNone/>
            </a:pPr>
            <a:r>
              <a:rPr lang="ro-RO" dirty="0"/>
              <a:t>	Conform unui studiu din 2009, aproximativ 40000 de studenti au promovat si 337 de doctorate au fost acordate.</a:t>
            </a:r>
          </a:p>
          <a:p>
            <a:pPr marL="0" indent="0">
              <a:buNone/>
            </a:pPr>
            <a:r>
              <a:rPr lang="ro-RO" dirty="0"/>
              <a:t>	Universitatea din Split este membra EUA-European University Association.</a:t>
            </a:r>
          </a:p>
          <a:p>
            <a:pPr marL="0" indent="0">
              <a:buNone/>
            </a:pPr>
            <a:endParaRPr lang="ro-RO" dirty="0"/>
          </a:p>
          <a:p>
            <a:pPr marL="0" indent="0">
              <a:buNone/>
            </a:pPr>
            <a:r>
              <a:rPr lang="ro-RO" dirty="0"/>
              <a:t>Motto: Cunoaste, Invata, Exploreaza, Studiaza.</a:t>
            </a:r>
          </a:p>
        </p:txBody>
      </p:sp>
    </p:spTree>
    <p:extLst>
      <p:ext uri="{BB962C8B-B14F-4D97-AF65-F5344CB8AC3E}">
        <p14:creationId xmlns:p14="http://schemas.microsoft.com/office/powerpoint/2010/main" val="2968498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o-RO"/>
          </a:p>
        </p:txBody>
      </p:sp>
      <p:pic>
        <p:nvPicPr>
          <p:cNvPr id="5122" name="Picture 2" descr="http://radio.hrt.hr/data/article/111728_59801cf36159f1911d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96952"/>
            <a:ext cx="4572000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airticket-ua.com/sites/default/files/800px-split_university_library-w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11"/>
            <a:ext cx="9144000" cy="2983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szssplit.hr/wp-content/uploads/2012/05/FGAG-VIJE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7377"/>
            <a:ext cx="4572000" cy="384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485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8873"/>
            <a:ext cx="8229600" cy="1143000"/>
          </a:xfrm>
        </p:spPr>
        <p:txBody>
          <a:bodyPr/>
          <a:lstStyle/>
          <a:p>
            <a:r>
              <a:rPr lang="ro-RO" dirty="0"/>
              <a:t>Salile de curs si laborator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o-RO" dirty="0"/>
          </a:p>
        </p:txBody>
      </p:sp>
      <p:pic>
        <p:nvPicPr>
          <p:cNvPr id="6146" name="Picture 2" descr="http://www.newfelpro.hr/UserDocsImages/news/Fotografija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4499992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smotra.uniri.hr/wp-content/gallery/pomorski/pomnavigacijski_simulator_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96752"/>
            <a:ext cx="4633601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scontent.fotp3-3.fna.fbcdn.net/v/t34.0-12/20068303_1417117935048921_40842437_n.jpg?oh=baecd843b577a75fa94ad400ffde0efb&amp;oe=5969820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" y="4054253"/>
            <a:ext cx="4494788" cy="280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www.antenazadar.hr/wp-content/uploads/2017/04/pomorski-odjel-2.jpg?x5000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54253"/>
            <a:ext cx="4633601" cy="278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3291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Programa academica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o-RO" dirty="0"/>
              <a:t>Programa academia a facultatii se bazeaza in principal pe referate,teme de casa, proiecte.</a:t>
            </a:r>
          </a:p>
          <a:p>
            <a:r>
              <a:rPr lang="ro-RO" dirty="0"/>
              <a:t>Fiindca nu erau cursuri in engleza, nu faceam cursuri in fiecare zi, doar la cateva materii cu profesorii in particular.</a:t>
            </a:r>
          </a:p>
          <a:p>
            <a:r>
              <a:rPr lang="ro-RO" dirty="0"/>
              <a:t>La final de semestru, in perioada de examene,  pentru fiecare materie am avut de pregatit o tema de casa sau de efectuat un examen special pregatit in engleza pentru studentii Erasmus.</a:t>
            </a:r>
          </a:p>
        </p:txBody>
      </p:sp>
    </p:spTree>
    <p:extLst>
      <p:ext uri="{BB962C8B-B14F-4D97-AF65-F5344CB8AC3E}">
        <p14:creationId xmlns:p14="http://schemas.microsoft.com/office/powerpoint/2010/main" val="1118571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/>
              <a:t>Cazarea in Croatia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o-RO" dirty="0"/>
              <a:t>Preturile pentru cazare sunt destul de scumpe, de exemplu in cazul meu pentru un apartament cu 2 dormitoare a trebuit sa platim 400 de euro pe luna, plus utilitatile 100 de euro. Stand cu un coleg de apartament, plateam fiecare 250 de euro.</a:t>
            </a:r>
          </a:p>
          <a:p>
            <a:r>
              <a:rPr lang="ro-RO" dirty="0"/>
              <a:t>In Croatia sunt 2 camine pentru studenti. Unul in centrul orasului si unul langa campus.</a:t>
            </a:r>
          </a:p>
          <a:p>
            <a:r>
              <a:rPr lang="ro-RO" dirty="0"/>
              <a:t>V-as recomanda sa stati la camin fiindca preturile sunt mult mai mici(150 euro/persoana) intr-o camera pentru 2 persoane. Aveti masina de spalat si alte utilitati folositoare, plus cantina foarte aproape.</a:t>
            </a:r>
          </a:p>
        </p:txBody>
      </p:sp>
    </p:spTree>
    <p:extLst>
      <p:ext uri="{BB962C8B-B14F-4D97-AF65-F5344CB8AC3E}">
        <p14:creationId xmlns:p14="http://schemas.microsoft.com/office/powerpoint/2010/main" val="11133252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525</Words>
  <Application>Microsoft Office PowerPoint</Application>
  <PresentationFormat>Expunere pe ecran (4:3)</PresentationFormat>
  <Paragraphs>44</Paragraphs>
  <Slides>25</Slides>
  <Notes>0</Notes>
  <HiddenSlides>0</HiddenSlides>
  <MMClips>0</MMClips>
  <ScaleCrop>false</ScaleCrop>
  <HeadingPairs>
    <vt:vector size="6" baseType="variant">
      <vt:variant>
        <vt:lpstr>Fonturi utilizate</vt:lpstr>
      </vt:variant>
      <vt:variant>
        <vt:i4>2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Erasmus 2016-2017 Baltariu Claudiu-Ionut</vt:lpstr>
      <vt:lpstr>Prezentare PowerPoint</vt:lpstr>
      <vt:lpstr>Split, Croatia</vt:lpstr>
      <vt:lpstr>Faculty Of Maritime Studies Split (Pomorski fakultet Split)</vt:lpstr>
      <vt:lpstr>Universitatea din Split</vt:lpstr>
      <vt:lpstr>Prezentare PowerPoint</vt:lpstr>
      <vt:lpstr>Salile de curs si laborator</vt:lpstr>
      <vt:lpstr>Programa academica</vt:lpstr>
      <vt:lpstr>Cazarea in Croatia</vt:lpstr>
      <vt:lpstr>Caminele pentru studenti</vt:lpstr>
      <vt:lpstr>Hrana</vt:lpstr>
      <vt:lpstr>Prezentare PowerPoint</vt:lpstr>
      <vt:lpstr>Prezentare PowerPoint</vt:lpstr>
      <vt:lpstr>Excursii</vt:lpstr>
      <vt:lpstr>Prezentare PowerPoint</vt:lpstr>
      <vt:lpstr>Trogir, Croatia</vt:lpstr>
      <vt:lpstr>Sarajevo, Bosnia</vt:lpstr>
      <vt:lpstr>Pula, Croatia</vt:lpstr>
      <vt:lpstr>Viata sociala Erasmus</vt:lpstr>
      <vt:lpstr>Prezentare PowerPoint</vt:lpstr>
      <vt:lpstr>Prezentare PowerPoint</vt:lpstr>
      <vt:lpstr>Prezentare PowerPoint</vt:lpstr>
      <vt:lpstr>Prezentare PowerPoint</vt:lpstr>
      <vt:lpstr>Prezentare PowerPoint</vt:lpstr>
      <vt:lpstr>Detalii de 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2016-2017  Baltariu Claudiu-Ionut</dc:title>
  <dc:creator>Claudiu</dc:creator>
  <cp:lastModifiedBy>Cucu Marius</cp:lastModifiedBy>
  <cp:revision>22</cp:revision>
  <dcterms:created xsi:type="dcterms:W3CDTF">2017-07-13T19:51:05Z</dcterms:created>
  <dcterms:modified xsi:type="dcterms:W3CDTF">2017-07-15T11:34:49Z</dcterms:modified>
</cp:coreProperties>
</file>